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74" r:id="rId5"/>
    <p:sldId id="275" r:id="rId6"/>
    <p:sldId id="271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24" d="100"/>
          <a:sy n="124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26/01/23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26/01/23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096BB-4E29-4602-97FD-B9C8EA8434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76" y="3400425"/>
            <a:ext cx="3177248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2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168" y="424884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6132F-5FA8-4668-9300-14A9731058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168" y="424884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E7B34-A579-4539-B361-C6B967BFA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05" y="13432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9A13CA-DE6B-40A6-AA59-86571C516B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168" y="424884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780" y="380392"/>
            <a:ext cx="1132141" cy="53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20563-6446-49B0-91C2-B1EE5EA4C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5913-650F-439E-8D46-C274C4FC6B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253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27140-71E4-44BA-9EE2-C80B8AD12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2348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1967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6" y="5837802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6" y="5740368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26/01/23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50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55" r:id="rId15"/>
    <p:sldLayoutId id="2147483657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258" y="453080"/>
            <a:ext cx="9144000" cy="852221"/>
          </a:xfrm>
        </p:spPr>
        <p:txBody>
          <a:bodyPr/>
          <a:lstStyle/>
          <a:p>
            <a:r>
              <a:rPr lang="en-NZ" dirty="0"/>
              <a:t>CIGRE SC B3 &amp; A3 Colloquium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28832"/>
            <a:ext cx="9144000" cy="1843836"/>
          </a:xfrm>
        </p:spPr>
        <p:txBody>
          <a:bodyPr/>
          <a:lstStyle/>
          <a:p>
            <a:r>
              <a:rPr lang="en-NZ" dirty="0"/>
              <a:t>Preferential Subject No.</a:t>
            </a:r>
          </a:p>
          <a:p>
            <a:r>
              <a:rPr lang="en-NZ" dirty="0"/>
              <a:t>Paper Title</a:t>
            </a:r>
          </a:p>
          <a:p>
            <a:r>
              <a:rPr lang="en-NZ" dirty="0"/>
              <a:t>Presenter(s)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98E7-2AEF-452E-AD56-F3C81260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 B3/A3 Colloquium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4B320-BB58-4ADC-A7BB-AB9445B4A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b="1" dirty="0"/>
              <a:t>Summary </a:t>
            </a:r>
            <a:r>
              <a:rPr lang="en-NZ" dirty="0"/>
              <a:t>(1 slide)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0112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2AA9-EC58-4706-9D9C-5D781CA0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 B3/A3 Colloquium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A6AF-C9FD-4FA3-BEB4-AFF91039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Introduction/Content</a:t>
            </a:r>
            <a:r>
              <a:rPr lang="en-NZ" dirty="0"/>
              <a:t> (5 slide)</a:t>
            </a:r>
          </a:p>
        </p:txBody>
      </p:sp>
    </p:spTree>
    <p:extLst>
      <p:ext uri="{BB962C8B-B14F-4D97-AF65-F5344CB8AC3E}">
        <p14:creationId xmlns:p14="http://schemas.microsoft.com/office/powerpoint/2010/main" val="401758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2AA9-EC58-4706-9D9C-5D781CA0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 B3/A3 Colloquium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A6AF-C9FD-4FA3-BEB4-AFF91039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Findings</a:t>
            </a:r>
            <a:r>
              <a:rPr lang="en-NZ" dirty="0"/>
              <a:t> (2 slides)</a:t>
            </a:r>
          </a:p>
        </p:txBody>
      </p:sp>
    </p:spTree>
    <p:extLst>
      <p:ext uri="{BB962C8B-B14F-4D97-AF65-F5344CB8AC3E}">
        <p14:creationId xmlns:p14="http://schemas.microsoft.com/office/powerpoint/2010/main" val="407886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2AA9-EC58-4706-9D9C-5D781CA0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 B3/A3 Colloquium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A6AF-C9FD-4FA3-BEB4-AFF91039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Conclusions</a:t>
            </a:r>
            <a:r>
              <a:rPr lang="en-NZ" dirty="0"/>
              <a:t> (2 slides)</a:t>
            </a:r>
          </a:p>
        </p:txBody>
      </p:sp>
    </p:spTree>
    <p:extLst>
      <p:ext uri="{BB962C8B-B14F-4D97-AF65-F5344CB8AC3E}">
        <p14:creationId xmlns:p14="http://schemas.microsoft.com/office/powerpoint/2010/main" val="187772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D7CA-1123-4410-831A-DE343A823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6163"/>
            <a:ext cx="9144000" cy="852221"/>
          </a:xfrm>
        </p:spPr>
        <p:txBody>
          <a:bodyPr/>
          <a:lstStyle/>
          <a:p>
            <a:r>
              <a:rPr lang="en-NZ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5519B-A826-48B4-9E0F-FC7D0503F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4286"/>
            <a:ext cx="9144000" cy="538697"/>
          </a:xfrm>
        </p:spPr>
        <p:txBody>
          <a:bodyPr/>
          <a:lstStyle/>
          <a:p>
            <a:r>
              <a:rPr lang="en-NZ" dirty="0"/>
              <a:t>Presenter(s)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28801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2AA9-EC58-4706-9D9C-5D781CA0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 B3/A3 Colloquium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A6AF-C9FD-4FA3-BEB4-AFF91039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Bibliography</a:t>
            </a:r>
            <a:r>
              <a:rPr lang="en-NZ" dirty="0"/>
              <a:t> (2 slide)</a:t>
            </a:r>
          </a:p>
        </p:txBody>
      </p:sp>
    </p:spTree>
    <p:extLst>
      <p:ext uri="{BB962C8B-B14F-4D97-AF65-F5344CB8AC3E}">
        <p14:creationId xmlns:p14="http://schemas.microsoft.com/office/powerpoint/2010/main" val="383757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potx" id="{14206CF3-A443-4ADD-A97C-3906489AF433}" vid="{B37AB673-A82E-438E-922A-39049E903B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82</Words>
  <Application>Microsoft Macintosh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Courier New</vt:lpstr>
      <vt:lpstr>Office Theme</vt:lpstr>
      <vt:lpstr>CIGRE SC B3 &amp; A3 Colloquium</vt:lpstr>
      <vt:lpstr>SC B3/A3 Colloquium 2023</vt:lpstr>
      <vt:lpstr>SC B3/A3 Colloquium 2023</vt:lpstr>
      <vt:lpstr>SC B3/A3 Colloquium 2023</vt:lpstr>
      <vt:lpstr>SC B3/A3 Colloquium 2023</vt:lpstr>
      <vt:lpstr>Thank You!</vt:lpstr>
      <vt:lpstr>SC B3/A3 Colloquium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Knox</dc:creator>
  <cp:lastModifiedBy>Martin Ansell</cp:lastModifiedBy>
  <cp:revision>27</cp:revision>
  <dcterms:created xsi:type="dcterms:W3CDTF">2018-08-13T03:14:21Z</dcterms:created>
  <dcterms:modified xsi:type="dcterms:W3CDTF">2023-01-26T17:50:51Z</dcterms:modified>
</cp:coreProperties>
</file>